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0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9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718D-28EB-4008-8D52-C94CE527CB9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D4AE-B035-49D9-89EB-D1A813DA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7" y="78581"/>
            <a:ext cx="194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Pompano </a:t>
            </a:r>
            <a:r>
              <a:rPr lang="en-US" dirty="0" smtClean="0"/>
              <a:t>Live! </a:t>
            </a:r>
            <a:r>
              <a:rPr lang="en-US" dirty="0" smtClean="0"/>
              <a:t>will </a:t>
            </a:r>
            <a:r>
              <a:rPr lang="en-US" dirty="0" smtClean="0"/>
              <a:t>supply pad and lighting.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33997"/>
          <a:stretch/>
        </p:blipFill>
        <p:spPr>
          <a:xfrm>
            <a:off x="2192075" y="399143"/>
            <a:ext cx="9905582" cy="615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71567" y="4152329"/>
            <a:ext cx="108884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Powerline</a:t>
            </a:r>
            <a:r>
              <a:rPr lang="en-US" sz="1200" b="1" dirty="0" smtClean="0"/>
              <a:t> Rd.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85567" y="5763003"/>
            <a:ext cx="124568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N. Cypress Bend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4579257" y="5660571"/>
            <a:ext cx="1727200" cy="379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2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29" y="0"/>
            <a:ext cx="8187104" cy="688151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3396343" y="4811486"/>
            <a:ext cx="319314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City of Pompano Beach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Atria</dc:creator>
  <cp:lastModifiedBy>Laura Atria</cp:lastModifiedBy>
  <cp:revision>5</cp:revision>
  <dcterms:created xsi:type="dcterms:W3CDTF">2023-10-26T13:20:50Z</dcterms:created>
  <dcterms:modified xsi:type="dcterms:W3CDTF">2023-11-20T22:38:31Z</dcterms:modified>
</cp:coreProperties>
</file>